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Structural adaptations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  <a:r>
              <a:rPr lang="en-US" dirty="0" err="1" smtClean="0"/>
              <a:t>nigel</a:t>
            </a:r>
            <a:r>
              <a:rPr lang="en-US" dirty="0" smtClean="0"/>
              <a:t> </a:t>
            </a:r>
            <a:r>
              <a:rPr lang="en-US" dirty="0" err="1" smtClean="0"/>
              <a:t>jagoo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262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3303" y="953037"/>
            <a:ext cx="9579155" cy="486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38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587" y="746974"/>
            <a:ext cx="9398274" cy="521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40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16" y="940158"/>
            <a:ext cx="10380966" cy="471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130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194" y="476518"/>
            <a:ext cx="8487719" cy="584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75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524" y="609601"/>
            <a:ext cx="8946768" cy="603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62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710" y="811369"/>
            <a:ext cx="8564054" cy="508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04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197" y="312908"/>
            <a:ext cx="7650051" cy="615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361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491" y="721217"/>
            <a:ext cx="8777951" cy="525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650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497" y="476518"/>
            <a:ext cx="8932286" cy="588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51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924" y="515155"/>
            <a:ext cx="7564625" cy="594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10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9</TotalTime>
  <Words>5</Words>
  <Application>Microsoft Office PowerPoint</Application>
  <PresentationFormat>Widescreen</PresentationFormat>
  <Paragraphs>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Celestial</vt:lpstr>
      <vt:lpstr>Structural adaptations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HCPS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Structural adaptations</dc:title>
  <dc:creator>Nigel Jagoo</dc:creator>
  <cp:lastModifiedBy>Nigel Jagoo</cp:lastModifiedBy>
  <cp:revision>2</cp:revision>
  <dcterms:created xsi:type="dcterms:W3CDTF">2016-07-29T03:50:07Z</dcterms:created>
  <dcterms:modified xsi:type="dcterms:W3CDTF">2016-07-29T03:59:35Z</dcterms:modified>
</cp:coreProperties>
</file>